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1698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683319" y="8876335"/>
            <a:ext cx="8920362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e-DE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die Natur als Fotos oder Erinnerungen mit nach Hause, aber nicht in Ihrem Gepäck!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8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GESUNDE NATUR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nehmen Sie keine Pflanzen mit nach Hause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36A1023A-EA93-409A-BB3B-F7A5600DBB5F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32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2025-04-29T07:32:58Z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